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Marcador de fech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ángulo redondead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dondear rectángulo de esquina sencilla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redonde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Marcador de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5" name="Marcador de fech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E360DCF-D31B-DB40-ACAE-7A4BE4C5B723}" type="datetimeFigureOut">
              <a:rPr lang="es-ES_tradnl" smtClean="0"/>
              <a:t>23/8/11</a:t>
            </a:fld>
            <a:endParaRPr lang="es-ES_tradnl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399811DF-B0D7-9348-AE1D-FFC684D613B0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El desafío ante las amenazas e intimidación contra periodistas a través de las redes sociales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Universidad de Guadalajara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558032"/>
            <a:ext cx="8255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1000" y="6096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(25-Mar-2011).-</a:t>
            </a:r>
          </a:p>
          <a:p>
            <a:r>
              <a:rPr lang="es-ES_tradnl" dirty="0" smtClean="0"/>
              <a:t>MURAL / Staff</a:t>
            </a:r>
          </a:p>
          <a:p>
            <a:r>
              <a:rPr lang="es-ES_tradnl" dirty="0" smtClean="0"/>
              <a:t> </a:t>
            </a:r>
          </a:p>
          <a:p>
            <a:r>
              <a:rPr lang="es-ES_tradnl" dirty="0" smtClean="0"/>
              <a:t>La Comisión Estatal de Derechos Humanos Jalisco (CEDHJ) dictó ayer medidas cautelares al titular de la Secretaría de Finanzas (</a:t>
            </a:r>
            <a:r>
              <a:rPr lang="es-ES_tradnl" dirty="0" err="1" smtClean="0"/>
              <a:t>Sefin</a:t>
            </a:r>
            <a:r>
              <a:rPr lang="es-ES_tradnl" dirty="0" smtClean="0"/>
              <a:t>), Martín Mendoza López, para que ordene a Alberto Jiménez Martínez, "La Antena", abstenerse de intimidar a periodistas.</a:t>
            </a:r>
          </a:p>
          <a:p>
            <a:r>
              <a:rPr lang="es-ES_tradnl" dirty="0" smtClean="0"/>
              <a:t>El organismo informó que las medidas se emiten para evitar atentados contra los derechos a la legalidad, seguridad jurídica e integridad personal de seis comunicadores, así como sus familias y domicilios.</a:t>
            </a:r>
          </a:p>
          <a:p>
            <a:r>
              <a:rPr lang="es-ES_tradnl" dirty="0" smtClean="0"/>
              <a:t>El titular de la CEDHJ, Felipe de Jesús Álvarez </a:t>
            </a:r>
            <a:r>
              <a:rPr lang="es-ES_tradnl" dirty="0" err="1" smtClean="0"/>
              <a:t>Cibrián</a:t>
            </a:r>
            <a:r>
              <a:rPr lang="es-ES_tradnl" dirty="0" smtClean="0"/>
              <a:t>, indicó que se abrió de manera oficiosa la queja 1983/2011, tras publicaciones en periódicos y denuncias en medios electrónicos que señalaban el presumible hostigamiento de </a:t>
            </a:r>
            <a:r>
              <a:rPr lang="es-ES_tradnl" dirty="0" err="1" smtClean="0"/>
              <a:t>JiménezMartínez</a:t>
            </a:r>
            <a:r>
              <a:rPr lang="es-ES_tradnl" dirty="0" smtClean="0"/>
              <a:t>, quien es director de área en la </a:t>
            </a:r>
            <a:r>
              <a:rPr lang="es-ES_tradnl" dirty="0" err="1" smtClean="0"/>
              <a:t>Sefin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Gracias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09784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67000" y="5181600"/>
            <a:ext cx="4267200" cy="85344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16640" cy="701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560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Aspecto.thmx</Template>
  <TotalTime>46</TotalTime>
  <Words>165</Words>
  <Application>Microsoft Macintosh PowerPoint</Application>
  <PresentationFormat>Presentación en pantalla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Aspecto</vt:lpstr>
      <vt:lpstr>El desafío ante las amenazas e intimidación contra periodistas a través de las redes sociales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Gracias</vt:lpstr>
    </vt:vector>
  </TitlesOfParts>
  <Company>DGDC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desafío ante las amenazas e intimidación contra periodistas a través de las redes sociales</dc:title>
  <dc:creator>Omar Guillermo García Santiago</dc:creator>
  <cp:lastModifiedBy>Omar Guillermo García Santiago</cp:lastModifiedBy>
  <cp:revision>6</cp:revision>
  <dcterms:created xsi:type="dcterms:W3CDTF">2011-08-23T22:21:01Z</dcterms:created>
  <dcterms:modified xsi:type="dcterms:W3CDTF">2011-08-23T23:07:23Z</dcterms:modified>
</cp:coreProperties>
</file>